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574-B398-466A-9BB8-D7F72F2D0BF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A91-BBE0-480B-843C-A6CA72AB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1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574-B398-466A-9BB8-D7F72F2D0BF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A91-BBE0-480B-843C-A6CA72AB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574-B398-466A-9BB8-D7F72F2D0BF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A91-BBE0-480B-843C-A6CA72AB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1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574-B398-466A-9BB8-D7F72F2D0BF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A91-BBE0-480B-843C-A6CA72AB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8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574-B398-466A-9BB8-D7F72F2D0BF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A91-BBE0-480B-843C-A6CA72AB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6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574-B398-466A-9BB8-D7F72F2D0BF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A91-BBE0-480B-843C-A6CA72AB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574-B398-466A-9BB8-D7F72F2D0BF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A91-BBE0-480B-843C-A6CA72AB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9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574-B398-466A-9BB8-D7F72F2D0BF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A91-BBE0-480B-843C-A6CA72AB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8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574-B398-466A-9BB8-D7F72F2D0BF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A91-BBE0-480B-843C-A6CA72AB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4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574-B398-466A-9BB8-D7F72F2D0BF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A91-BBE0-480B-843C-A6CA72AB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2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574-B398-466A-9BB8-D7F72F2D0BF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A91-BBE0-480B-843C-A6CA72AB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8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49574-B398-466A-9BB8-D7F72F2D0BF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BA91-BBE0-480B-843C-A6CA72AB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2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651" y="857922"/>
            <a:ext cx="8404698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9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5537002" cy="49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4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84" y="3087858"/>
            <a:ext cx="3216488" cy="2667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767" y="231601"/>
            <a:ext cx="3450950" cy="2856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772" y="2189284"/>
            <a:ext cx="4503282" cy="37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18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Шишенина Любовь Александровна (Траст)</dc:creator>
  <cp:lastModifiedBy>Anton Golyatin</cp:lastModifiedBy>
  <cp:revision>2</cp:revision>
  <dcterms:created xsi:type="dcterms:W3CDTF">2023-09-25T13:20:04Z</dcterms:created>
  <dcterms:modified xsi:type="dcterms:W3CDTF">2023-09-28T07:51:03Z</dcterms:modified>
</cp:coreProperties>
</file>